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322" y="27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0ACB8-8A72-7955-2C00-D4C50E3F2A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DA55F0-41D7-983C-C756-5D2747207C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CB579-3F23-0CB1-7F20-B28E0AA4E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F124-6096-402E-9DC4-5BCEE77CABC2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68D179-E128-3F57-B23E-885F583C8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3F21BA-AAD5-0049-C46C-BAC8E1BFF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26759-5578-419C-81D5-D23304589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506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18393-C54C-1714-7319-E3F9493A1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A27B13-ACDA-F35B-4386-D80AD8182B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14BE95-BF23-C75D-7D69-B1DA54609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F124-6096-402E-9DC4-5BCEE77CABC2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57E531-0789-BFE3-D804-23DA67DBF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9F95B-EA90-1254-C12A-D7ADE73B2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26759-5578-419C-81D5-D23304589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844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FF1D20-4FAB-A1A0-8F21-4F6C1502E6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CD4D07-846D-21C9-560B-99AA737A9C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EF34E2-6282-D28D-2141-5B5F736CC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F124-6096-402E-9DC4-5BCEE77CABC2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860A1B-6EFA-4235-0AA3-2B2105E33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78569D-7312-F509-B506-AE42EFCBD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26759-5578-419C-81D5-D23304589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73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381EF-EDB4-A3CC-A116-AC9029F5A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4ADE9B-1BDC-5FBF-EE4E-8DBC6600F3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5610C8-E1D3-2150-6986-54C991BA0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F124-6096-402E-9DC4-5BCEE77CABC2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61F478-9B73-B4B0-4D95-60962E353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D17C50-7BC2-BD6C-2D5E-380DABB93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26759-5578-419C-81D5-D23304589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059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948AB-99EA-1AC1-27C2-47126D972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9B61E-F60A-A9E0-5892-1FF663A889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3EECA7-F167-0BE6-CD9F-F923F2082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F124-6096-402E-9DC4-5BCEE77CABC2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923F85-237C-3FD9-D11C-988A9A3B2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AB6912-2F43-8A37-EFE7-87A773EB9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26759-5578-419C-81D5-D23304589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988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F94C3-D728-0756-E712-0AA157BA1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4C699D-A8D8-2901-5DF8-AE97FE57E4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280560-08E7-5384-66AA-EBBD9128CD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4B7A9F-C9C1-8ABF-1FD4-17DC84D0C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F124-6096-402E-9DC4-5BCEE77CABC2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AC3EF9-7E0E-C3E0-857A-2A0377C6E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EC98A1-5618-CAE2-492F-A5E3AFC68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26759-5578-419C-81D5-D23304589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611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E8EB0-182B-2C66-A126-D1F3E7982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88EFB-9B2F-035C-8466-AC7B1063FC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7BFFDD-F394-DD7A-6EE3-2EF91E1146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102AA5-D72F-5B6C-F9FF-DAD4E9F532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D41ACB-35A7-A0E6-93BB-AF709CB955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6FC9D0-E714-EF4F-D84A-0B58C6CAF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F124-6096-402E-9DC4-5BCEE77CABC2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63399D-6735-09B0-DB0E-8E3F5D964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D2118D-09A5-0AD4-3E0C-8EBB23688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26759-5578-419C-81D5-D23304589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554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09B3F-743D-87E4-73C2-FE1E093C7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29C339-D606-55AA-B256-763D01B53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F124-6096-402E-9DC4-5BCEE77CABC2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B5D57C-73B2-72E5-339A-3B4250D37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4C0F84-2F5A-A764-73C9-AC6EDF9F7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26759-5578-419C-81D5-D23304589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439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56A12-2A1E-DF85-A3CE-16D2550C7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F124-6096-402E-9DC4-5BCEE77CABC2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C22D30-52DF-9641-8AA3-652208923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70FCD1-4E0C-2236-2926-13EC11046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26759-5578-419C-81D5-D23304589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074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D51B5-D614-88CF-9E2A-3A3F5CF52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58E3EE-A24F-AA84-BF9B-479394D53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453ADE-2B73-68EE-BE8F-CF8780CED9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B045E0-0478-89B4-51C2-94BF7F61B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F124-6096-402E-9DC4-5BCEE77CABC2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73909-D786-9660-EA87-15E4B225E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29A55A-43B1-9CF9-0194-E3FA904FE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26759-5578-419C-81D5-D23304589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311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5AB94-63BE-715E-BE87-8EF366CD6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E5644B-681F-5563-0D29-C504F7780F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3050B7-A59B-989B-5A07-ECB5FBE0B3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9F8AE0-6C71-4B5C-5975-AEC142B7C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F124-6096-402E-9DC4-5BCEE77CABC2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7B3A64-EEB8-71B7-4F80-D1D674126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7E82B4-3B6C-A34A-9F12-DB062B0CE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26759-5578-419C-81D5-D23304589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779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3B9B2E-5073-DF2C-8FB4-106D82912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0E6BE1-B971-381E-05F4-C490D8CA6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7D012-BDB8-CEEE-89C1-127FCD2EC0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4F124-6096-402E-9DC4-5BCEE77CABC2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64E693-E209-7C1C-7DB2-A8A0106452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745238-7562-B49E-B764-BEF7CB15C0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26759-5578-419C-81D5-D23304589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315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1E0D9FC-35B3-1F2A-2596-010888217D10}"/>
              </a:ext>
            </a:extLst>
          </p:cNvPr>
          <p:cNvGrpSpPr/>
          <p:nvPr/>
        </p:nvGrpSpPr>
        <p:grpSpPr>
          <a:xfrm>
            <a:off x="2728276" y="-4721953"/>
            <a:ext cx="6172737" cy="12925660"/>
            <a:chOff x="2728276" y="-4721953"/>
            <a:chExt cx="6172737" cy="1292566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156DB8B9-29B7-4BBA-D284-1B338F43A6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28276" y="-343293"/>
              <a:ext cx="6172735" cy="3981576"/>
            </a:xfrm>
            <a:prstGeom prst="rect">
              <a:avLst/>
            </a:prstGeom>
          </p:spPr>
        </p:pic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A0578A9-E083-227B-F904-7B863C0A01F5}"/>
                </a:ext>
              </a:extLst>
            </p:cNvPr>
            <p:cNvGrpSpPr/>
            <p:nvPr/>
          </p:nvGrpSpPr>
          <p:grpSpPr>
            <a:xfrm>
              <a:off x="2728277" y="-4721953"/>
              <a:ext cx="6172736" cy="12925660"/>
              <a:chOff x="2728277" y="-4721953"/>
              <a:chExt cx="6172736" cy="12925660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295E3FEF-4534-9AA3-7974-B07BEE27E90B}"/>
                  </a:ext>
                </a:extLst>
              </p:cNvPr>
              <p:cNvGrpSpPr/>
              <p:nvPr/>
            </p:nvGrpSpPr>
            <p:grpSpPr>
              <a:xfrm>
                <a:off x="2728277" y="-4721953"/>
                <a:ext cx="6172736" cy="12925660"/>
                <a:chOff x="2728277" y="-4721953"/>
                <a:chExt cx="6172736" cy="12925660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33FC2FAD-EC39-02F0-6409-A8B0FF4548C5}"/>
                    </a:ext>
                  </a:extLst>
                </p:cNvPr>
                <p:cNvGrpSpPr/>
                <p:nvPr/>
              </p:nvGrpSpPr>
              <p:grpSpPr>
                <a:xfrm>
                  <a:off x="2728278" y="-4721953"/>
                  <a:ext cx="6172735" cy="7834996"/>
                  <a:chOff x="2605186" y="-1873246"/>
                  <a:chExt cx="6172735" cy="7834996"/>
                </a:xfrm>
              </p:grpSpPr>
              <p:grpSp>
                <p:nvGrpSpPr>
                  <p:cNvPr id="8" name="Group 7">
                    <a:extLst>
                      <a:ext uri="{FF2B5EF4-FFF2-40B4-BE49-F238E27FC236}">
                        <a16:creationId xmlns:a16="http://schemas.microsoft.com/office/drawing/2014/main" id="{CC5F7646-26FF-58E8-5357-9D9BA522F7E3}"/>
                      </a:ext>
                    </a:extLst>
                  </p:cNvPr>
                  <p:cNvGrpSpPr/>
                  <p:nvPr/>
                </p:nvGrpSpPr>
                <p:grpSpPr>
                  <a:xfrm>
                    <a:off x="2605186" y="-1873246"/>
                    <a:ext cx="6172735" cy="4397121"/>
                    <a:chOff x="3009632" y="1230439"/>
                    <a:chExt cx="6172735" cy="4397121"/>
                  </a:xfrm>
                </p:grpSpPr>
                <p:grpSp>
                  <p:nvGrpSpPr>
                    <p:cNvPr id="6" name="Group 5">
                      <a:extLst>
                        <a:ext uri="{FF2B5EF4-FFF2-40B4-BE49-F238E27FC236}">
                          <a16:creationId xmlns:a16="http://schemas.microsoft.com/office/drawing/2014/main" id="{A59667E6-FAC9-EB26-544E-987A2399F28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09632" y="1230439"/>
                      <a:ext cx="6172735" cy="4397121"/>
                      <a:chOff x="3009632" y="1230439"/>
                      <a:chExt cx="6172735" cy="4397121"/>
                    </a:xfrm>
                  </p:grpSpPr>
                  <p:pic>
                    <p:nvPicPr>
                      <p:cNvPr id="4" name="Picture 3">
                        <a:extLst>
                          <a:ext uri="{FF2B5EF4-FFF2-40B4-BE49-F238E27FC236}">
                            <a16:creationId xmlns:a16="http://schemas.microsoft.com/office/drawing/2014/main" id="{658FC54C-6CFB-EA9E-F65B-65E51CB3D3CD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009632" y="1230439"/>
                        <a:ext cx="6172735" cy="4397121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5" name="TextBox 4">
                        <a:extLst>
                          <a:ext uri="{FF2B5EF4-FFF2-40B4-BE49-F238E27FC236}">
                            <a16:creationId xmlns:a16="http://schemas.microsoft.com/office/drawing/2014/main" id="{9E396704-4A90-6BE3-FB3C-A0DC48577FF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747847" y="4870938"/>
                        <a:ext cx="237392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GB" sz="1200" dirty="0"/>
                          <a:t>2</a:t>
                        </a:r>
                      </a:p>
                    </p:txBody>
                  </p:sp>
                </p:grpSp>
                <p:sp>
                  <p:nvSpPr>
                    <p:cNvPr id="7" name="TextBox 6">
                      <a:extLst>
                        <a:ext uri="{FF2B5EF4-FFF2-40B4-BE49-F238E27FC236}">
                          <a16:creationId xmlns:a16="http://schemas.microsoft.com/office/drawing/2014/main" id="{D7A9FC2B-04F9-2E80-8B6E-E22553C33B8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842238" y="1477107"/>
                      <a:ext cx="66821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dirty="0">
                          <a:solidFill>
                            <a:srgbClr val="C00000"/>
                          </a:solidFill>
                        </a:rPr>
                        <a:t>TPP</a:t>
                      </a:r>
                    </a:p>
                  </p:txBody>
                </p:sp>
              </p:grpSp>
              <p:grpSp>
                <p:nvGrpSpPr>
                  <p:cNvPr id="13" name="Group 12">
                    <a:extLst>
                      <a:ext uri="{FF2B5EF4-FFF2-40B4-BE49-F238E27FC236}">
                        <a16:creationId xmlns:a16="http://schemas.microsoft.com/office/drawing/2014/main" id="{4518811D-A21A-7C7E-C116-0B294B0FE26B}"/>
                      </a:ext>
                    </a:extLst>
                  </p:cNvPr>
                  <p:cNvGrpSpPr/>
                  <p:nvPr/>
                </p:nvGrpSpPr>
                <p:grpSpPr>
                  <a:xfrm>
                    <a:off x="3490546" y="2779362"/>
                    <a:ext cx="1126142" cy="3182388"/>
                    <a:chOff x="3490546" y="2779362"/>
                    <a:chExt cx="1126142" cy="3182388"/>
                  </a:xfrm>
                </p:grpSpPr>
                <p:sp>
                  <p:nvSpPr>
                    <p:cNvPr id="10" name="TextBox 9">
                      <a:extLst>
                        <a:ext uri="{FF2B5EF4-FFF2-40B4-BE49-F238E27FC236}">
                          <a16:creationId xmlns:a16="http://schemas.microsoft.com/office/drawing/2014/main" id="{D0EF3278-F5EA-3964-B40B-0A36FFA90DF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343401" y="5684751"/>
                      <a:ext cx="273287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1200" dirty="0"/>
                        <a:t>2</a:t>
                      </a:r>
                    </a:p>
                  </p:txBody>
                </p:sp>
                <p:sp>
                  <p:nvSpPr>
                    <p:cNvPr id="12" name="TextBox 11">
                      <a:extLst>
                        <a:ext uri="{FF2B5EF4-FFF2-40B4-BE49-F238E27FC236}">
                          <a16:creationId xmlns:a16="http://schemas.microsoft.com/office/drawing/2014/main" id="{3691F76C-49C4-420A-6456-6D0E531AEFE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490546" y="2779362"/>
                      <a:ext cx="66821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dirty="0">
                          <a:solidFill>
                            <a:srgbClr val="C00000"/>
                          </a:solidFill>
                        </a:rPr>
                        <a:t>MQ</a:t>
                      </a:r>
                    </a:p>
                  </p:txBody>
                </p:sp>
              </p:grpSp>
            </p:grpSp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02DAA003-ABFB-87EB-A073-19437CFB773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728277" y="3806586"/>
                  <a:ext cx="6172735" cy="4397121"/>
                </a:xfrm>
                <a:prstGeom prst="rect">
                  <a:avLst/>
                </a:prstGeom>
              </p:spPr>
            </p:pic>
          </p:grp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C5125CE-4140-B0CA-D40A-CA98E920124B}"/>
                  </a:ext>
                </a:extLst>
              </p:cNvPr>
              <p:cNvSpPr txBox="1"/>
              <p:nvPr/>
            </p:nvSpPr>
            <p:spPr>
              <a:xfrm>
                <a:off x="3704492" y="4143192"/>
                <a:ext cx="6682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C00000"/>
                    </a:solidFill>
                  </a:rPr>
                  <a:t>PD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6681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</TotalTime>
  <Words>5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oscar_m_camacho oscar_m_camacho</dc:creator>
  <cp:lastModifiedBy>oscar_m_camacho oscar_m_camacho</cp:lastModifiedBy>
  <cp:revision>3</cp:revision>
  <dcterms:created xsi:type="dcterms:W3CDTF">2023-04-16T20:35:01Z</dcterms:created>
  <dcterms:modified xsi:type="dcterms:W3CDTF">2023-04-18T13:37:57Z</dcterms:modified>
</cp:coreProperties>
</file>